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6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o Lagos" userId="51d0e5975ab5fbb3" providerId="LiveId" clId="{A7386C4D-89EB-4FFC-A691-1F863308C5E7}"/>
    <pc:docChg chg="undo custSel modSld">
      <pc:chgData name="Patricio Lagos" userId="51d0e5975ab5fbb3" providerId="LiveId" clId="{A7386C4D-89EB-4FFC-A691-1F863308C5E7}" dt="2025-09-15T02:47:15.302" v="13" actId="1076"/>
      <pc:docMkLst>
        <pc:docMk/>
      </pc:docMkLst>
      <pc:sldChg chg="modSp mod">
        <pc:chgData name="Patricio Lagos" userId="51d0e5975ab5fbb3" providerId="LiveId" clId="{A7386C4D-89EB-4FFC-A691-1F863308C5E7}" dt="2025-09-15T02:47:15.302" v="13" actId="1076"/>
        <pc:sldMkLst>
          <pc:docMk/>
          <pc:sldMk cId="4102242899" sldId="260"/>
        </pc:sldMkLst>
        <pc:spChg chg="mod">
          <ac:chgData name="Patricio Lagos" userId="51d0e5975ab5fbb3" providerId="LiveId" clId="{A7386C4D-89EB-4FFC-A691-1F863308C5E7}" dt="2025-09-15T02:47:08.035" v="12" actId="1076"/>
          <ac:spMkLst>
            <pc:docMk/>
            <pc:sldMk cId="4102242899" sldId="260"/>
            <ac:spMk id="23" creationId="{B019E5E9-5F10-CB93-494D-E3443CB1DD6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2" creationId="{04967774-AB6E-CC59-45CB-4B65AA2CE36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3" creationId="{0A8D5C81-E861-B41A-6CF5-24FD7667C9ED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4" creationId="{084FB7CB-5FEF-EBA2-DBA3-3C6C3F2E7E73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5" creationId="{3A2752BC-E90B-B5D5-461D-83D4F9E5CED4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6" creationId="{942F8BF3-D984-7C88-7231-C170CA4DB1F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7" creationId="{44FCB029-704A-C6C5-CE07-A9D077AAF70B}"/>
          </ac:spMkLst>
        </pc:spChg>
        <pc:spChg chg="mod">
          <ac:chgData name="Patricio Lagos" userId="51d0e5975ab5fbb3" providerId="LiveId" clId="{A7386C4D-89EB-4FFC-A691-1F863308C5E7}" dt="2025-09-15T02:47:03.600" v="10" actId="1076"/>
          <ac:spMkLst>
            <pc:docMk/>
            <pc:sldMk cId="4102242899" sldId="260"/>
            <ac:spMk id="68" creationId="{A11C23BD-3360-9CD9-06FC-C0FC183F1F14}"/>
          </ac:spMkLst>
        </pc:spChg>
        <pc:spChg chg="mod">
          <ac:chgData name="Patricio Lagos" userId="51d0e5975ab5fbb3" providerId="LiveId" clId="{A7386C4D-89EB-4FFC-A691-1F863308C5E7}" dt="2025-09-15T02:47:03.600" v="10" actId="1076"/>
          <ac:spMkLst>
            <pc:docMk/>
            <pc:sldMk cId="4102242899" sldId="260"/>
            <ac:spMk id="69" creationId="{5350E626-B6E1-345D-9987-61335F314D83}"/>
          </ac:spMkLst>
        </pc:spChg>
        <pc:spChg chg="mod">
          <ac:chgData name="Patricio Lagos" userId="51d0e5975ab5fbb3" providerId="LiveId" clId="{A7386C4D-89EB-4FFC-A691-1F863308C5E7}" dt="2025-09-15T02:47:03.600" v="10" actId="1076"/>
          <ac:spMkLst>
            <pc:docMk/>
            <pc:sldMk cId="4102242899" sldId="260"/>
            <ac:spMk id="70" creationId="{E1381A88-C602-3C7D-BF50-B21C2A28CFFE}"/>
          </ac:spMkLst>
        </pc:spChg>
        <pc:spChg chg="mod">
          <ac:chgData name="Patricio Lagos" userId="51d0e5975ab5fbb3" providerId="LiveId" clId="{A7386C4D-89EB-4FFC-A691-1F863308C5E7}" dt="2025-09-15T02:46:57.506" v="9" actId="1076"/>
          <ac:spMkLst>
            <pc:docMk/>
            <pc:sldMk cId="4102242899" sldId="260"/>
            <ac:spMk id="90" creationId="{457161E5-01D1-FB02-27E6-ADFBCD14BBBC}"/>
          </ac:spMkLst>
        </pc:sp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4" creationId="{A3E3A246-9CAF-AC3F-356C-BAABBEE8AB83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6" creationId="{A9015D8D-5D0C-AA6F-1B01-80821D8CFE84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7" creationId="{E1DADD86-38F3-4B8D-CFE0-C554EE932BD1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30" creationId="{D7EA47E3-E2A3-2155-C902-4D78BC6D22C5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59" creationId="{488216AD-3B14-E93B-3046-4A8457E83F20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0" creationId="{6240C785-B48B-086C-7BC4-90879FBB0953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1" creationId="{8D278FDE-BAC4-A320-3306-8C93ADCB5A50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2" creationId="{0CE7FF0E-810C-D687-E89F-3AB95B29907C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3" creationId="{978B1FAA-98C3-4567-5100-7E840BC1CA4D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5" creationId="{984EB8FA-5C21-F847-19A5-4FF86D840A46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71" creationId="{2056EEA9-D657-6691-D072-A21EE1692A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843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202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021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369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295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4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3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5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9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4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5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9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3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55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6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image" Target="../media/image19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noProof="0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EA76716A-3158-A2EF-E98E-C49FCF139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06" y="431800"/>
            <a:ext cx="4537718" cy="2819398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s-CL" sz="54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Primera presentación CAPSTONE </a:t>
            </a:r>
          </a:p>
        </p:txBody>
      </p:sp>
      <p:sp useBgFill="1">
        <p:nvSpPr>
          <p:cNvPr id="121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s-CL" sz="1600" cap="all" noProof="0" dirty="0"/>
          </a:p>
        </p:txBody>
      </p:sp>
      <p:sp>
        <p:nvSpPr>
          <p:cNvPr id="123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noProof="0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D724955A-E568-396B-CA71-67340D09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3629553"/>
            <a:ext cx="5124328" cy="819892"/>
          </a:xfrm>
          <a:prstGeom prst="rect">
            <a:avLst/>
          </a:prstGeom>
        </p:spPr>
      </p:pic>
      <p:sp>
        <p:nvSpPr>
          <p:cNvPr id="22" name="Título 16">
            <a:extLst>
              <a:ext uri="{FF2B5EF4-FFF2-40B4-BE49-F238E27FC236}">
                <a16:creationId xmlns:a16="http://schemas.microsoft.com/office/drawing/2014/main" id="{98F53D74-19AB-93D5-3472-DA3C2C4B6CD4}"/>
              </a:ext>
            </a:extLst>
          </p:cNvPr>
          <p:cNvSpPr txBox="1">
            <a:spLocks/>
          </p:cNvSpPr>
          <p:nvPr/>
        </p:nvSpPr>
        <p:spPr>
          <a:xfrm>
            <a:off x="-34619" y="4039499"/>
            <a:ext cx="5896768" cy="1624519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L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INTEGRANTES:	Jorge merino</a:t>
            </a:r>
          </a:p>
          <a:p>
            <a:pPr algn="l"/>
            <a:r>
              <a:rPr lang="es-CL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					PATRICIO LAGOS</a:t>
            </a:r>
          </a:p>
          <a:p>
            <a:pPr algn="l"/>
            <a:r>
              <a:rPr lang="es-CL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					CARLOS ARRIAGADA </a:t>
            </a:r>
            <a:r>
              <a:rPr lang="es-CL" sz="2400" b="1" noProof="0" dirty="0">
                <a:ln w="3175" cmpd="sng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581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7AD7F-3774-2492-6815-A5EBCF0E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L" sz="3300" b="1" noProof="0" dirty="0"/>
              <a:t>¿Alguno de ustedes realiza algún deporte?</a:t>
            </a:r>
            <a:endParaRPr lang="es-CL" sz="3300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7DB279D-20C4-B16C-4366-26E4B60C296D}"/>
              </a:ext>
            </a:extLst>
          </p:cNvPr>
          <p:cNvSpPr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L" noProof="0" dirty="0"/>
              <a:t>Esta es una pregunta simple, pero fundamental. Cada uno de nosotros tiene una relación única con el ejercicio, sea como aficionados, atletas o entrenadores.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A2E2478-ACD3-B729-83FD-1E7D9FE8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263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3A38F-ADE6-81C4-A455-713E624B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52" y="458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s-CL" sz="480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Concepto Smart-Coach</a:t>
            </a:r>
            <a:endParaRPr lang="es-CL" sz="4800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B800C-3C90-40DA-981F-873FFF3A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51" y="1196091"/>
            <a:ext cx="10131425" cy="1286933"/>
          </a:xfrm>
        </p:spPr>
        <p:txBody>
          <a:bodyPr/>
          <a:lstStyle/>
          <a:p>
            <a:pPr marL="0" indent="0" algn="ctr">
              <a:buNone/>
            </a:pPr>
            <a:r>
              <a:rPr lang="es-CL" noProof="0" dirty="0"/>
              <a:t>La idea de una plataforma revolucionaría que puede cambiar la forma en que entrenamos los distintos deportes</a:t>
            </a:r>
          </a:p>
        </p:txBody>
      </p:sp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59243E99-D6BC-6033-2642-C6105153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32" y="2460028"/>
            <a:ext cx="952500" cy="952500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FF751EE4-92AC-7F07-5CFC-711229E8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82" y="2460028"/>
            <a:ext cx="952500" cy="952500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2BB4F3E-2EDC-420C-7858-5E3BD895C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32" y="2745778"/>
            <a:ext cx="304800" cy="381000"/>
          </a:xfrm>
          <a:prstGeom prst="rect">
            <a:avLst/>
          </a:prstGeom>
        </p:spPr>
      </p:pic>
      <p:pic>
        <p:nvPicPr>
          <p:cNvPr id="8" name="Image 7" descr="preencoded.png">
            <a:extLst>
              <a:ext uri="{FF2B5EF4-FFF2-40B4-BE49-F238E27FC236}">
                <a16:creationId xmlns:a16="http://schemas.microsoft.com/office/drawing/2014/main" id="{7FAA152A-7BAE-CD02-2C0A-ACAF629BF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232" y="2460028"/>
            <a:ext cx="952500" cy="952500"/>
          </a:xfrm>
          <a:prstGeom prst="rect">
            <a:avLst/>
          </a:prstGeom>
        </p:spPr>
      </p:pic>
      <p:pic>
        <p:nvPicPr>
          <p:cNvPr id="9" name="Image 8" descr="preencoded.png">
            <a:extLst>
              <a:ext uri="{FF2B5EF4-FFF2-40B4-BE49-F238E27FC236}">
                <a16:creationId xmlns:a16="http://schemas.microsoft.com/office/drawing/2014/main" id="{3339C995-C40C-9758-11CC-655623E2B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170" y="2745778"/>
            <a:ext cx="428625" cy="381000"/>
          </a:xfrm>
          <a:prstGeom prst="rect">
            <a:avLst/>
          </a:prstGeom>
        </p:spPr>
      </p:pic>
      <p:pic>
        <p:nvPicPr>
          <p:cNvPr id="10" name="Image 9" descr="preencoded.png">
            <a:extLst>
              <a:ext uri="{FF2B5EF4-FFF2-40B4-BE49-F238E27FC236}">
                <a16:creationId xmlns:a16="http://schemas.microsoft.com/office/drawing/2014/main" id="{9201E254-2C81-2387-E3F3-E2F5959C1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82" y="2460028"/>
            <a:ext cx="952500" cy="952500"/>
          </a:xfrm>
          <a:prstGeom prst="rect">
            <a:avLst/>
          </a:prstGeom>
        </p:spPr>
      </p:pic>
      <p:pic>
        <p:nvPicPr>
          <p:cNvPr id="11" name="Image 10" descr="preencoded.png">
            <a:extLst>
              <a:ext uri="{FF2B5EF4-FFF2-40B4-BE49-F238E27FC236}">
                <a16:creationId xmlns:a16="http://schemas.microsoft.com/office/drawing/2014/main" id="{2C37BCE9-C56E-18CF-F23E-DD4C20106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282" y="2745778"/>
            <a:ext cx="342900" cy="381000"/>
          </a:xfrm>
          <a:prstGeom prst="rect">
            <a:avLst/>
          </a:prstGeom>
        </p:spPr>
      </p:pic>
      <p:pic>
        <p:nvPicPr>
          <p:cNvPr id="12" name="Image 11" descr="preencoded.png">
            <a:extLst>
              <a:ext uri="{FF2B5EF4-FFF2-40B4-BE49-F238E27FC236}">
                <a16:creationId xmlns:a16="http://schemas.microsoft.com/office/drawing/2014/main" id="{84F29031-2D64-4EC0-77F5-DA22F459D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732" y="2460028"/>
            <a:ext cx="952500" cy="952500"/>
          </a:xfrm>
          <a:prstGeom prst="rect">
            <a:avLst/>
          </a:prstGeom>
        </p:spPr>
      </p:pic>
      <p:pic>
        <p:nvPicPr>
          <p:cNvPr id="13" name="Image 12" descr="preencoded.png">
            <a:extLst>
              <a:ext uri="{FF2B5EF4-FFF2-40B4-BE49-F238E27FC236}">
                <a16:creationId xmlns:a16="http://schemas.microsoft.com/office/drawing/2014/main" id="{34957360-2C3B-0FA7-6299-E812BEDF1B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0670" y="2745778"/>
            <a:ext cx="428625" cy="381000"/>
          </a:xfrm>
          <a:prstGeom prst="rect">
            <a:avLst/>
          </a:prstGeom>
        </p:spPr>
      </p:pic>
      <p:pic>
        <p:nvPicPr>
          <p:cNvPr id="14" name="Image 13" descr="preencoded.png">
            <a:extLst>
              <a:ext uri="{FF2B5EF4-FFF2-40B4-BE49-F238E27FC236}">
                <a16:creationId xmlns:a16="http://schemas.microsoft.com/office/drawing/2014/main" id="{DF9DD504-79A9-8F2F-DC76-3095F8B70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982" y="2460028"/>
            <a:ext cx="952500" cy="952500"/>
          </a:xfrm>
          <a:prstGeom prst="rect">
            <a:avLst/>
          </a:prstGeom>
        </p:spPr>
      </p:pic>
      <p:pic>
        <p:nvPicPr>
          <p:cNvPr id="15" name="Image 14" descr="preencoded.png">
            <a:extLst>
              <a:ext uri="{FF2B5EF4-FFF2-40B4-BE49-F238E27FC236}">
                <a16:creationId xmlns:a16="http://schemas.microsoft.com/office/drawing/2014/main" id="{E79A438A-9672-2369-F80D-6BF313DA5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0832" y="2745778"/>
            <a:ext cx="304800" cy="381000"/>
          </a:xfrm>
          <a:prstGeom prst="rect">
            <a:avLst/>
          </a:prstGeom>
        </p:spPr>
      </p:pic>
      <p:pic>
        <p:nvPicPr>
          <p:cNvPr id="18" name="Image 17" descr="preencoded.png">
            <a:extLst>
              <a:ext uri="{FF2B5EF4-FFF2-40B4-BE49-F238E27FC236}">
                <a16:creationId xmlns:a16="http://schemas.microsoft.com/office/drawing/2014/main" id="{4FB31A27-C2BF-1D61-7A33-67C2A7E65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5232" y="2476500"/>
            <a:ext cx="952500" cy="952500"/>
          </a:xfrm>
          <a:prstGeom prst="rect">
            <a:avLst/>
          </a:prstGeom>
        </p:spPr>
      </p:pic>
      <p:pic>
        <p:nvPicPr>
          <p:cNvPr id="19" name="Image 18" descr="preencoded.png">
            <a:extLst>
              <a:ext uri="{FF2B5EF4-FFF2-40B4-BE49-F238E27FC236}">
                <a16:creationId xmlns:a16="http://schemas.microsoft.com/office/drawing/2014/main" id="{7C84C5F8-C4D3-CF42-9F3E-4F87ECB220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0032" y="2762250"/>
            <a:ext cx="342900" cy="381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8FA55E-201F-8042-64D2-073B6262E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9698" y="2624518"/>
            <a:ext cx="575840" cy="57584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2F69260-8A49-EB6E-5984-B6D8626ACC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247" y="4743450"/>
            <a:ext cx="2284828" cy="2284828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8E0E321-D275-19BE-8517-5F38982BDF5C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2311982" y="3412528"/>
            <a:ext cx="371367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1C02297-04E6-FCAF-C114-4B534727B486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>
            <a:off x="3550232" y="3412528"/>
            <a:ext cx="247542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A3060B0-5400-DC3B-83AA-7594E18CADB6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>
            <a:off x="4788482" y="3412528"/>
            <a:ext cx="123717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051924A-5A33-A3DA-EFDC-C94782EA2034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 flipH="1">
            <a:off x="6025661" y="3412528"/>
            <a:ext cx="107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44711109-2863-00C0-B0A5-34CCB27FF3E0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flipH="1">
            <a:off x="6025661" y="3412528"/>
            <a:ext cx="123932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EE6693B-D41F-F0C2-283A-4B37BDB00CE7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 flipH="1">
            <a:off x="6025661" y="3412528"/>
            <a:ext cx="247757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377A194E-ED1E-B4C0-34B8-90BB5B6235B4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6025661" y="3429000"/>
            <a:ext cx="3715821" cy="1314450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9DB332B-B1D4-3C62-4CE6-78B1B2D41E44}"/>
              </a:ext>
            </a:extLst>
          </p:cNvPr>
          <p:cNvSpPr txBox="1"/>
          <p:nvPr/>
        </p:nvSpPr>
        <p:spPr>
          <a:xfrm>
            <a:off x="5706590" y="5411024"/>
            <a:ext cx="65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noProof="0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262878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5" descr="preencoded.png">
            <a:extLst>
              <a:ext uri="{FF2B5EF4-FFF2-40B4-BE49-F238E27FC236}">
                <a16:creationId xmlns:a16="http://schemas.microsoft.com/office/drawing/2014/main" id="{F32058C6-5346-5B7E-F0E3-04B64932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133" y="3124221"/>
            <a:ext cx="1782092" cy="12375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4B6514-960C-0816-184F-4B73C6CA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99" y="146630"/>
            <a:ext cx="8861601" cy="710645"/>
          </a:xfrm>
        </p:spPr>
        <p:txBody>
          <a:bodyPr>
            <a:normAutofit/>
          </a:bodyPr>
          <a:lstStyle/>
          <a:p>
            <a:pPr algn="ctr"/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- </a:t>
            </a:r>
            <a:r>
              <a:rPr lang="es-CL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swim</a:t>
            </a:r>
            <a:endParaRPr lang="es-CL" noProof="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1ED80162-0B13-E326-3E71-02A5A118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81" y="120831"/>
            <a:ext cx="1098370" cy="109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3C47B9-20C5-1EA2-944D-1296F653A1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72" r="4640"/>
          <a:stretch>
            <a:fillRect/>
          </a:stretch>
        </p:blipFill>
        <p:spPr>
          <a:xfrm>
            <a:off x="436203" y="18930"/>
            <a:ext cx="976326" cy="10983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E4631F8-59DE-48F4-AEB6-6908A2D7B78F}"/>
              </a:ext>
            </a:extLst>
          </p:cNvPr>
          <p:cNvSpPr txBox="1"/>
          <p:nvPr/>
        </p:nvSpPr>
        <p:spPr>
          <a:xfrm>
            <a:off x="1970958" y="985030"/>
            <a:ext cx="88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Nuestra primera rama, el proyecto piloto que demuestra el potencial de nuestra plataforma.</a:t>
            </a:r>
            <a:endParaRPr lang="es-CL" noProof="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7942AF58-149E-3ABA-0673-2D3DA125A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096" y="3288933"/>
            <a:ext cx="304800" cy="381000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27D14025-20EA-A60F-8452-4AEEAAA1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499" y="3615438"/>
            <a:ext cx="200025" cy="228600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F03FA01C-EA91-7B6E-03CF-87DAD9CC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798" y="3124221"/>
            <a:ext cx="1782092" cy="1237564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47DE8CA7-3760-C034-6DD5-295E9BDC8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9394" y="3272538"/>
            <a:ext cx="342900" cy="381000"/>
          </a:xfrm>
          <a:prstGeom prst="rect">
            <a:avLst/>
          </a:prstGeom>
        </p:spPr>
      </p:pic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9C520033-43A1-53B8-3271-EBE329E8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164" y="3633140"/>
            <a:ext cx="200025" cy="228600"/>
          </a:xfrm>
          <a:prstGeom prst="rect">
            <a:avLst/>
          </a:prstGeom>
        </p:spPr>
      </p:pic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6BDC5D51-4CB1-A26C-FFC4-9AF2581C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3136617"/>
            <a:ext cx="1782092" cy="1237564"/>
          </a:xfrm>
          <a:prstGeom prst="rect">
            <a:avLst/>
          </a:prstGeom>
        </p:spPr>
      </p:pic>
      <p:pic>
        <p:nvPicPr>
          <p:cNvPr id="19" name="Image 9" descr="preencoded.png">
            <a:extLst>
              <a:ext uri="{FF2B5EF4-FFF2-40B4-BE49-F238E27FC236}">
                <a16:creationId xmlns:a16="http://schemas.microsoft.com/office/drawing/2014/main" id="{A53B0CFE-FB25-6195-2B9D-D1AA999451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6921" y="3294459"/>
            <a:ext cx="257175" cy="381000"/>
          </a:xfrm>
          <a:prstGeom prst="rect">
            <a:avLst/>
          </a:prstGeom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659F5E26-785D-27F1-94A9-B4324C4A83EC}"/>
              </a:ext>
            </a:extLst>
          </p:cNvPr>
          <p:cNvSpPr/>
          <p:nvPr/>
        </p:nvSpPr>
        <p:spPr>
          <a:xfrm>
            <a:off x="2874591" y="3755399"/>
            <a:ext cx="1622142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Datos del Usuario</a:t>
            </a:r>
            <a:endParaRPr lang="es-CL" sz="1380" noProof="0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6D00F149-4A8C-5954-1DEB-E515017B4E1F}"/>
              </a:ext>
            </a:extLst>
          </p:cNvPr>
          <p:cNvSpPr/>
          <p:nvPr/>
        </p:nvSpPr>
        <p:spPr>
          <a:xfrm>
            <a:off x="5288029" y="3734392"/>
            <a:ext cx="1540412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Procesamiento IA</a:t>
            </a:r>
            <a:endParaRPr lang="es-CL" sz="1380" noProof="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256FEAB6-1EB3-DFF1-DF47-AB584C4D3DAB}"/>
              </a:ext>
            </a:extLst>
          </p:cNvPr>
          <p:cNvSpPr/>
          <p:nvPr/>
        </p:nvSpPr>
        <p:spPr>
          <a:xfrm>
            <a:off x="7589828" y="3742134"/>
            <a:ext cx="1638886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Personalizado</a:t>
            </a:r>
            <a:endParaRPr lang="es-CL" sz="1380" noProof="0" dirty="0"/>
          </a:p>
        </p:txBody>
      </p:sp>
      <p:pic>
        <p:nvPicPr>
          <p:cNvPr id="37" name="Image 10" descr="preencoded.png">
            <a:extLst>
              <a:ext uri="{FF2B5EF4-FFF2-40B4-BE49-F238E27FC236}">
                <a16:creationId xmlns:a16="http://schemas.microsoft.com/office/drawing/2014/main" id="{E78139D0-7CF0-CE1A-1813-48A3044432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871" y="4837125"/>
            <a:ext cx="3555950" cy="1219200"/>
          </a:xfrm>
          <a:prstGeom prst="rect">
            <a:avLst/>
          </a:prstGeom>
        </p:spPr>
      </p:pic>
      <p:pic>
        <p:nvPicPr>
          <p:cNvPr id="38" name="Image 11" descr="preencoded.png">
            <a:extLst>
              <a:ext uri="{FF2B5EF4-FFF2-40B4-BE49-F238E27FC236}">
                <a16:creationId xmlns:a16="http://schemas.microsoft.com/office/drawing/2014/main" id="{18301DE4-E2C4-66CD-B9CC-7A8ACCEF2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71" y="5008575"/>
            <a:ext cx="190500" cy="152400"/>
          </a:xfrm>
          <a:prstGeom prst="rect">
            <a:avLst/>
          </a:prstGeom>
        </p:spPr>
      </p:pic>
      <p:pic>
        <p:nvPicPr>
          <p:cNvPr id="39" name="Image 12" descr="preencoded.png">
            <a:extLst>
              <a:ext uri="{FF2B5EF4-FFF2-40B4-BE49-F238E27FC236}">
                <a16:creationId xmlns:a16="http://schemas.microsoft.com/office/drawing/2014/main" id="{3D34D6FB-D90E-CBFD-A672-96BF9344EB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8221" y="4837125"/>
            <a:ext cx="3555950" cy="1219200"/>
          </a:xfrm>
          <a:prstGeom prst="rect">
            <a:avLst/>
          </a:prstGeom>
        </p:spPr>
      </p:pic>
      <p:pic>
        <p:nvPicPr>
          <p:cNvPr id="40" name="Image 13" descr="preencoded.png">
            <a:extLst>
              <a:ext uri="{FF2B5EF4-FFF2-40B4-BE49-F238E27FC236}">
                <a16:creationId xmlns:a16="http://schemas.microsoft.com/office/drawing/2014/main" id="{363299A9-2581-8957-852E-F4E5C2E39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2521" y="5013850"/>
            <a:ext cx="152400" cy="152400"/>
          </a:xfrm>
          <a:prstGeom prst="rect">
            <a:avLst/>
          </a:prstGeom>
        </p:spPr>
      </p:pic>
      <p:pic>
        <p:nvPicPr>
          <p:cNvPr id="41" name="Image 14" descr="preencoded.png">
            <a:extLst>
              <a:ext uri="{FF2B5EF4-FFF2-40B4-BE49-F238E27FC236}">
                <a16:creationId xmlns:a16="http://schemas.microsoft.com/office/drawing/2014/main" id="{607FF8BE-6FEF-D654-3C9C-24405FE53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6572" y="4837125"/>
            <a:ext cx="3555950" cy="1219200"/>
          </a:xfrm>
          <a:prstGeom prst="rect">
            <a:avLst/>
          </a:prstGeom>
        </p:spPr>
      </p:pic>
      <p:pic>
        <p:nvPicPr>
          <p:cNvPr id="42" name="Image 15" descr="preencoded.png">
            <a:extLst>
              <a:ext uri="{FF2B5EF4-FFF2-40B4-BE49-F238E27FC236}">
                <a16:creationId xmlns:a16="http://schemas.microsoft.com/office/drawing/2014/main" id="{4C386A12-768B-B896-8890-8F0A7CEFEA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0872" y="5008575"/>
            <a:ext cx="152400" cy="152400"/>
          </a:xfrm>
          <a:prstGeom prst="rect">
            <a:avLst/>
          </a:prstGeom>
        </p:spPr>
      </p:pic>
      <p:sp>
        <p:nvSpPr>
          <p:cNvPr id="43" name="Text 18">
            <a:extLst>
              <a:ext uri="{FF2B5EF4-FFF2-40B4-BE49-F238E27FC236}">
                <a16:creationId xmlns:a16="http://schemas.microsoft.com/office/drawing/2014/main" id="{0468F31C-8679-0CC0-EDF3-696BC9DA3EF8}"/>
              </a:ext>
            </a:extLst>
          </p:cNvPr>
          <p:cNvSpPr/>
          <p:nvPr/>
        </p:nvSpPr>
        <p:spPr>
          <a:xfrm>
            <a:off x="1060871" y="4951425"/>
            <a:ext cx="19607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26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Ajuste Automático</a:t>
            </a:r>
            <a:endParaRPr lang="es-CL" sz="1260" noProof="0" dirty="0"/>
          </a:p>
        </p:txBody>
      </p:sp>
      <p:sp>
        <p:nvSpPr>
          <p:cNvPr id="44" name="Text 19">
            <a:extLst>
              <a:ext uri="{FF2B5EF4-FFF2-40B4-BE49-F238E27FC236}">
                <a16:creationId xmlns:a16="http://schemas.microsoft.com/office/drawing/2014/main" id="{F330BF17-3FD1-951D-C049-06BFA9F71FE9}"/>
              </a:ext>
            </a:extLst>
          </p:cNvPr>
          <p:cNvSpPr/>
          <p:nvPr/>
        </p:nvSpPr>
        <p:spPr>
          <a:xfrm>
            <a:off x="794171" y="5294325"/>
            <a:ext cx="332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Ajusta la intensidad, volumen y tipo de ejercicios según el nivel del usuario</a:t>
            </a:r>
            <a:endParaRPr lang="es-CL" sz="980" noProof="0" dirty="0"/>
          </a:p>
        </p:txBody>
      </p:sp>
      <p:sp>
        <p:nvSpPr>
          <p:cNvPr id="45" name="Text 20">
            <a:extLst>
              <a:ext uri="{FF2B5EF4-FFF2-40B4-BE49-F238E27FC236}">
                <a16:creationId xmlns:a16="http://schemas.microsoft.com/office/drawing/2014/main" id="{43348109-0468-E135-E75E-B860CC9E28B0}"/>
              </a:ext>
            </a:extLst>
          </p:cNvPr>
          <p:cNvSpPr/>
          <p:nvPr/>
        </p:nvSpPr>
        <p:spPr>
          <a:xfrm>
            <a:off x="4731121" y="4951425"/>
            <a:ext cx="3098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26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Preventa de </a:t>
            </a:r>
            <a:r>
              <a:rPr lang="es-CL" sz="1260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Sobreentrenamiento</a:t>
            </a:r>
            <a:endParaRPr lang="es-CL" sz="1260" noProof="0" dirty="0"/>
          </a:p>
        </p:txBody>
      </p:sp>
      <p:sp>
        <p:nvSpPr>
          <p:cNvPr id="46" name="Text 21">
            <a:extLst>
              <a:ext uri="{FF2B5EF4-FFF2-40B4-BE49-F238E27FC236}">
                <a16:creationId xmlns:a16="http://schemas.microsoft.com/office/drawing/2014/main" id="{82D8E360-8B5F-F41C-81B3-1D8B290914F4}"/>
              </a:ext>
            </a:extLst>
          </p:cNvPr>
          <p:cNvSpPr/>
          <p:nvPr/>
        </p:nvSpPr>
        <p:spPr>
          <a:xfrm>
            <a:off x="4502521" y="5294325"/>
            <a:ext cx="332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Monitorea el progreso y previene el agotamiento físico y mental</a:t>
            </a:r>
            <a:endParaRPr lang="es-CL" sz="980" noProof="0" dirty="0"/>
          </a:p>
        </p:txBody>
      </p:sp>
      <p:sp>
        <p:nvSpPr>
          <p:cNvPr id="47" name="Text 22">
            <a:extLst>
              <a:ext uri="{FF2B5EF4-FFF2-40B4-BE49-F238E27FC236}">
                <a16:creationId xmlns:a16="http://schemas.microsoft.com/office/drawing/2014/main" id="{847C5BAC-F751-09C8-3098-0C510F03255B}"/>
              </a:ext>
            </a:extLst>
          </p:cNvPr>
          <p:cNvSpPr/>
          <p:nvPr/>
        </p:nvSpPr>
        <p:spPr>
          <a:xfrm>
            <a:off x="8439472" y="4951425"/>
            <a:ext cx="1748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26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 Continua</a:t>
            </a:r>
            <a:endParaRPr lang="es-CL" sz="1260" noProof="0" dirty="0"/>
          </a:p>
        </p:txBody>
      </p:sp>
      <p:sp>
        <p:nvSpPr>
          <p:cNvPr id="48" name="Text 23">
            <a:extLst>
              <a:ext uri="{FF2B5EF4-FFF2-40B4-BE49-F238E27FC236}">
                <a16:creationId xmlns:a16="http://schemas.microsoft.com/office/drawing/2014/main" id="{36909647-DFB3-CC08-62DF-2F0460D245BC}"/>
              </a:ext>
            </a:extLst>
          </p:cNvPr>
          <p:cNvSpPr/>
          <p:nvPr/>
        </p:nvSpPr>
        <p:spPr>
          <a:xfrm>
            <a:off x="8210872" y="5294325"/>
            <a:ext cx="332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Analiza resultados y adapta planes para un progreso óptimo</a:t>
            </a:r>
            <a:endParaRPr lang="es-CL" sz="980" noProof="0" dirty="0"/>
          </a:p>
        </p:txBody>
      </p:sp>
      <p:pic>
        <p:nvPicPr>
          <p:cNvPr id="89" name="Image 4" descr="preencoded.png">
            <a:extLst>
              <a:ext uri="{FF2B5EF4-FFF2-40B4-BE49-F238E27FC236}">
                <a16:creationId xmlns:a16="http://schemas.microsoft.com/office/drawing/2014/main" id="{B7765C71-CF9C-DDE7-2862-CFDC0026CA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2606" y="1614238"/>
            <a:ext cx="2968993" cy="1028700"/>
          </a:xfrm>
          <a:prstGeom prst="rect">
            <a:avLst/>
          </a:prstGeom>
        </p:spPr>
      </p:pic>
      <p:pic>
        <p:nvPicPr>
          <p:cNvPr id="91" name="Image 6" descr="preencoded.png">
            <a:extLst>
              <a:ext uri="{FF2B5EF4-FFF2-40B4-BE49-F238E27FC236}">
                <a16:creationId xmlns:a16="http://schemas.microsoft.com/office/drawing/2014/main" id="{D446DFC8-5AFF-5673-F6E4-24AEA14D82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9066" y="1611353"/>
            <a:ext cx="2968993" cy="1028700"/>
          </a:xfrm>
          <a:prstGeom prst="rect">
            <a:avLst/>
          </a:prstGeom>
        </p:spPr>
      </p:pic>
      <p:pic>
        <p:nvPicPr>
          <p:cNvPr id="92" name="Image 7" descr="preencoded.png">
            <a:extLst>
              <a:ext uri="{FF2B5EF4-FFF2-40B4-BE49-F238E27FC236}">
                <a16:creationId xmlns:a16="http://schemas.microsoft.com/office/drawing/2014/main" id="{139E6980-50FE-B320-468A-0AFB43413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1466" y="1801853"/>
            <a:ext cx="247650" cy="342900"/>
          </a:xfrm>
          <a:prstGeom prst="rect">
            <a:avLst/>
          </a:prstGeom>
        </p:spPr>
      </p:pic>
      <p:pic>
        <p:nvPicPr>
          <p:cNvPr id="93" name="Image 8" descr="preencoded.png">
            <a:extLst>
              <a:ext uri="{FF2B5EF4-FFF2-40B4-BE49-F238E27FC236}">
                <a16:creationId xmlns:a16="http://schemas.microsoft.com/office/drawing/2014/main" id="{A21AD713-47FE-48FF-A528-39FC61733E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0459" y="1624753"/>
            <a:ext cx="2968993" cy="1028700"/>
          </a:xfrm>
          <a:prstGeom prst="rect">
            <a:avLst/>
          </a:prstGeom>
        </p:spPr>
      </p:pic>
      <p:pic>
        <p:nvPicPr>
          <p:cNvPr id="94" name="Image 9" descr="preencoded.png">
            <a:extLst>
              <a:ext uri="{FF2B5EF4-FFF2-40B4-BE49-F238E27FC236}">
                <a16:creationId xmlns:a16="http://schemas.microsoft.com/office/drawing/2014/main" id="{91631535-CE42-AD5F-AAAA-4AA46671E3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2859" y="1815253"/>
            <a:ext cx="285750" cy="342900"/>
          </a:xfrm>
          <a:prstGeom prst="rect">
            <a:avLst/>
          </a:prstGeom>
        </p:spPr>
      </p:pic>
      <p:sp>
        <p:nvSpPr>
          <p:cNvPr id="95" name="Text 2">
            <a:extLst>
              <a:ext uri="{FF2B5EF4-FFF2-40B4-BE49-F238E27FC236}">
                <a16:creationId xmlns:a16="http://schemas.microsoft.com/office/drawing/2014/main" id="{7D1B4BB7-837F-658E-9757-2BD53D2A46AA}"/>
              </a:ext>
            </a:extLst>
          </p:cNvPr>
          <p:cNvSpPr/>
          <p:nvPr/>
        </p:nvSpPr>
        <p:spPr>
          <a:xfrm>
            <a:off x="2021257" y="1766639"/>
            <a:ext cx="2214564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Especialización en Natación</a:t>
            </a:r>
            <a:endParaRPr lang="es-CL" sz="1380" noProof="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809D65B9-9AF7-14B2-8516-692DB74D41E3}"/>
              </a:ext>
            </a:extLst>
          </p:cNvPr>
          <p:cNvSpPr/>
          <p:nvPr/>
        </p:nvSpPr>
        <p:spPr>
          <a:xfrm>
            <a:off x="2021256" y="2033339"/>
            <a:ext cx="2375410" cy="4406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Foco en la disciplina de natación para validar nuestra propuesta de valor</a:t>
            </a:r>
            <a:endParaRPr lang="es-CL" sz="1120" noProof="0" dirty="0"/>
          </a:p>
        </p:txBody>
      </p:sp>
      <p:sp>
        <p:nvSpPr>
          <p:cNvPr id="97" name="Text 4">
            <a:extLst>
              <a:ext uri="{FF2B5EF4-FFF2-40B4-BE49-F238E27FC236}">
                <a16:creationId xmlns:a16="http://schemas.microsoft.com/office/drawing/2014/main" id="{EDE8B3E1-31D4-31FF-63A9-5D23D3A2A4D5}"/>
              </a:ext>
            </a:extLst>
          </p:cNvPr>
          <p:cNvSpPr/>
          <p:nvPr/>
        </p:nvSpPr>
        <p:spPr>
          <a:xfrm>
            <a:off x="5101517" y="1763753"/>
            <a:ext cx="2252912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Validación del Concepto</a:t>
            </a:r>
            <a:endParaRPr lang="es-CL" sz="1380" noProof="0" dirty="0"/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74C3748A-D8EE-E268-80E5-35B2D332A3E6}"/>
              </a:ext>
            </a:extLst>
          </p:cNvPr>
          <p:cNvSpPr/>
          <p:nvPr/>
        </p:nvSpPr>
        <p:spPr>
          <a:xfrm>
            <a:off x="5101516" y="2030453"/>
            <a:ext cx="2416543" cy="4406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Demostración de nuestro enfoque de IA para el entrenamiento deportivo</a:t>
            </a:r>
            <a:endParaRPr lang="es-CL" sz="1120" noProof="0" dirty="0"/>
          </a:p>
        </p:txBody>
      </p:sp>
      <p:sp>
        <p:nvSpPr>
          <p:cNvPr id="99" name="Text 6">
            <a:extLst>
              <a:ext uri="{FF2B5EF4-FFF2-40B4-BE49-F238E27FC236}">
                <a16:creationId xmlns:a16="http://schemas.microsoft.com/office/drawing/2014/main" id="{587B57C9-E262-B368-6B07-3D6985C89747}"/>
              </a:ext>
            </a:extLst>
          </p:cNvPr>
          <p:cNvSpPr/>
          <p:nvPr/>
        </p:nvSpPr>
        <p:spPr>
          <a:xfrm>
            <a:off x="8261010" y="1777153"/>
            <a:ext cx="2233738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para Expansión</a:t>
            </a:r>
            <a:endParaRPr lang="es-CL" sz="1380" noProof="0" dirty="0"/>
          </a:p>
        </p:txBody>
      </p:sp>
      <p:sp>
        <p:nvSpPr>
          <p:cNvPr id="100" name="Text 7">
            <a:extLst>
              <a:ext uri="{FF2B5EF4-FFF2-40B4-BE49-F238E27FC236}">
                <a16:creationId xmlns:a16="http://schemas.microsoft.com/office/drawing/2014/main" id="{50263799-DBBE-DA88-D1D8-46450EAAE60E}"/>
              </a:ext>
            </a:extLst>
          </p:cNvPr>
          <p:cNvSpPr/>
          <p:nvPr/>
        </p:nvSpPr>
        <p:spPr>
          <a:xfrm>
            <a:off x="8261009" y="2043853"/>
            <a:ext cx="2395977" cy="4406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Sentar las bases para futuras ramas del árbol Smart-Coach</a:t>
            </a:r>
            <a:endParaRPr lang="es-CL" sz="1120" noProof="0" dirty="0"/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2F84D32B-B9AF-ACFE-7DAB-938FB7DD24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72" r="4640"/>
          <a:stretch>
            <a:fillRect/>
          </a:stretch>
        </p:blipFill>
        <p:spPr>
          <a:xfrm>
            <a:off x="1450623" y="1665391"/>
            <a:ext cx="520335" cy="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C903E2-52B5-1BBC-208B-9B6BE0901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4000"/>
          </a:blip>
          <a:srcRect l="6472" r="4640"/>
          <a:stretch>
            <a:fillRect/>
          </a:stretch>
        </p:blipFill>
        <p:spPr>
          <a:xfrm>
            <a:off x="-1642507" y="513968"/>
            <a:ext cx="8004293" cy="9004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24FF3C38-D979-A507-BECF-06929D208C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-2043365" y="615869"/>
            <a:ext cx="9004857" cy="9004857"/>
          </a:xfrm>
          <a:prstGeom prst="rect">
            <a:avLst/>
          </a:prstGeom>
          <a:effectLst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B50D318-BC67-F4CD-28F6-6ABE60EB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99" y="146630"/>
            <a:ext cx="8861601" cy="710645"/>
          </a:xfrm>
        </p:spPr>
        <p:txBody>
          <a:bodyPr>
            <a:normAutofit/>
          </a:bodyPr>
          <a:lstStyle/>
          <a:p>
            <a:pPr algn="ctr"/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- </a:t>
            </a:r>
            <a:r>
              <a:rPr lang="es-CL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swim</a:t>
            </a:r>
            <a:endParaRPr lang="es-CL" noProof="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B7B1BC6D-1490-B6FA-4C50-C709DF19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08" y="959177"/>
            <a:ext cx="1830420" cy="1012698"/>
          </a:xfrm>
          <a:prstGeom prst="rect">
            <a:avLst/>
          </a:prstGeom>
        </p:spPr>
      </p:pic>
      <p:pic>
        <p:nvPicPr>
          <p:cNvPr id="8" name="Image 4" descr="preencoded.png">
            <a:extLst>
              <a:ext uri="{FF2B5EF4-FFF2-40B4-BE49-F238E27FC236}">
                <a16:creationId xmlns:a16="http://schemas.microsoft.com/office/drawing/2014/main" id="{E9C62234-9788-4B48-7BAD-D3B38A257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15" y="1016325"/>
            <a:ext cx="571500" cy="571500"/>
          </a:xfrm>
          <a:prstGeom prst="rect">
            <a:avLst/>
          </a:prstGeom>
        </p:spPr>
      </p:pic>
      <p:pic>
        <p:nvPicPr>
          <p:cNvPr id="9" name="Image 5" descr="preencoded.png">
            <a:extLst>
              <a:ext uri="{FF2B5EF4-FFF2-40B4-BE49-F238E27FC236}">
                <a16:creationId xmlns:a16="http://schemas.microsoft.com/office/drawing/2014/main" id="{9B55A2F0-513D-3175-3F85-40F18B226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140" y="1149675"/>
            <a:ext cx="285750" cy="304800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BAEC2B96-88DD-25A4-6178-069F1CA4E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154" y="959177"/>
            <a:ext cx="1830420" cy="1012698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687D0986-1339-EF39-66CD-35CDD616F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561" y="1016325"/>
            <a:ext cx="571500" cy="571500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69F5EDE0-D76C-30C5-66C8-8F08375F3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011" y="1149675"/>
            <a:ext cx="228600" cy="304800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26A2B344-9B73-E4EE-79AD-C848532EC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7599" y="959176"/>
            <a:ext cx="1830420" cy="1026430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DC2E05ED-68B0-7D05-1F6A-C932A22EE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6" y="1016325"/>
            <a:ext cx="571500" cy="571500"/>
          </a:xfrm>
          <a:prstGeom prst="rect">
            <a:avLst/>
          </a:prstGeom>
        </p:spPr>
      </p:pic>
      <p:pic>
        <p:nvPicPr>
          <p:cNvPr id="15" name="Image 11" descr="preencoded.png">
            <a:extLst>
              <a:ext uri="{FF2B5EF4-FFF2-40B4-BE49-F238E27FC236}">
                <a16:creationId xmlns:a16="http://schemas.microsoft.com/office/drawing/2014/main" id="{CDF1F3EE-3DA1-5128-3F35-446E59E25F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031" y="1149675"/>
            <a:ext cx="171450" cy="30480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8F53D2A2-AA8A-059D-49D3-030C1B87C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8045" y="959176"/>
            <a:ext cx="1830420" cy="1026430"/>
          </a:xfrm>
          <a:prstGeom prst="rect">
            <a:avLst/>
          </a:prstGeom>
        </p:spPr>
      </p:pic>
      <p:pic>
        <p:nvPicPr>
          <p:cNvPr id="17" name="Image 13" descr="preencoded.png">
            <a:extLst>
              <a:ext uri="{FF2B5EF4-FFF2-40B4-BE49-F238E27FC236}">
                <a16:creationId xmlns:a16="http://schemas.microsoft.com/office/drawing/2014/main" id="{F56C42F3-52DB-0E32-4E2E-279E5F2BF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452" y="1016325"/>
            <a:ext cx="571500" cy="571500"/>
          </a:xfrm>
          <a:prstGeom prst="rect">
            <a:avLst/>
          </a:prstGeom>
        </p:spPr>
      </p:pic>
      <p:pic>
        <p:nvPicPr>
          <p:cNvPr id="18" name="Image 14" descr="preencoded.png">
            <a:extLst>
              <a:ext uri="{FF2B5EF4-FFF2-40B4-BE49-F238E27FC236}">
                <a16:creationId xmlns:a16="http://schemas.microsoft.com/office/drawing/2014/main" id="{8C3303F8-60F6-F3F2-6936-50CA4AFF52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2902" y="1149675"/>
            <a:ext cx="228600" cy="304800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EA753862-4C26-692D-C03F-F667E5F277A1}"/>
              </a:ext>
            </a:extLst>
          </p:cNvPr>
          <p:cNvSpPr/>
          <p:nvPr/>
        </p:nvSpPr>
        <p:spPr>
          <a:xfrm>
            <a:off x="2076708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Personalización</a:t>
            </a:r>
            <a:endParaRPr lang="es-CL" sz="1380" noProof="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0163EEAC-11B8-F06C-E1E9-CDDD42AC0A18}"/>
              </a:ext>
            </a:extLst>
          </p:cNvPr>
          <p:cNvSpPr/>
          <p:nvPr/>
        </p:nvSpPr>
        <p:spPr>
          <a:xfrm>
            <a:off x="4107153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IA Adaptativa</a:t>
            </a:r>
            <a:endParaRPr lang="es-CL" sz="1380" noProof="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5EF8B9CC-E943-BA16-AA87-5390ED24CA41}"/>
              </a:ext>
            </a:extLst>
          </p:cNvPr>
          <p:cNvSpPr/>
          <p:nvPr/>
        </p:nvSpPr>
        <p:spPr>
          <a:xfrm>
            <a:off x="6137599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Progreso Continuo</a:t>
            </a:r>
            <a:endParaRPr lang="es-CL" sz="1380" noProof="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77F0EA33-2292-830F-75F2-9A1EA6A168B6}"/>
              </a:ext>
            </a:extLst>
          </p:cNvPr>
          <p:cNvSpPr/>
          <p:nvPr/>
        </p:nvSpPr>
        <p:spPr>
          <a:xfrm>
            <a:off x="8168044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Avanzadas</a:t>
            </a:r>
            <a:endParaRPr lang="es-CL" sz="1380" noProof="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B019E5E9-5F10-CB93-494D-E3443CB1DD6A}"/>
              </a:ext>
            </a:extLst>
          </p:cNvPr>
          <p:cNvSpPr/>
          <p:nvPr/>
        </p:nvSpPr>
        <p:spPr>
          <a:xfrm>
            <a:off x="1828997" y="2099906"/>
            <a:ext cx="833510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s-CL" sz="2426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Planes de Entrenamiento con IA</a:t>
            </a:r>
            <a:endParaRPr lang="es-CL" sz="2426" noProof="0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A3E3A246-9CAF-AC3F-356C-BAABBEE8AB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7538" y="2598815"/>
            <a:ext cx="2448223" cy="70485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EF9BEF6F-7486-18EF-7AC9-329B78EBC7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0413" y="2798840"/>
            <a:ext cx="200025" cy="304800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A9015D8D-5D0C-AA6F-1B01-80821D8CFE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326" y="2875040"/>
            <a:ext cx="142875" cy="22860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1DADD86-38F3-4B8D-CFE0-C554EE932B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0561" y="2598815"/>
            <a:ext cx="2524125" cy="704850"/>
          </a:xfrm>
          <a:prstGeom prst="rect">
            <a:avLst/>
          </a:prstGeom>
        </p:spPr>
      </p:pic>
      <p:pic>
        <p:nvPicPr>
          <p:cNvPr id="28" name="Image 6" descr="preencoded.png">
            <a:extLst>
              <a:ext uri="{FF2B5EF4-FFF2-40B4-BE49-F238E27FC236}">
                <a16:creationId xmlns:a16="http://schemas.microsoft.com/office/drawing/2014/main" id="{A1F1E935-FB06-253C-CE65-B9A0848DFD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3436" y="2798840"/>
            <a:ext cx="228600" cy="304800"/>
          </a:xfrm>
          <a:prstGeom prst="rect">
            <a:avLst/>
          </a:prstGeom>
        </p:spPr>
      </p:pic>
      <p:pic>
        <p:nvPicPr>
          <p:cNvPr id="29" name="Image 7" descr="preencoded.png">
            <a:extLst>
              <a:ext uri="{FF2B5EF4-FFF2-40B4-BE49-F238E27FC236}">
                <a16:creationId xmlns:a16="http://schemas.microsoft.com/office/drawing/2014/main" id="{CE7DC045-907F-C8E9-8A1E-BA211F3D8A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28771" y="2865515"/>
            <a:ext cx="142875" cy="228600"/>
          </a:xfrm>
          <a:prstGeom prst="rect">
            <a:avLst/>
          </a:prstGeom>
        </p:spPr>
      </p:pic>
      <p:pic>
        <p:nvPicPr>
          <p:cNvPr id="30" name="Image 8" descr="preencoded.png">
            <a:extLst>
              <a:ext uri="{FF2B5EF4-FFF2-40B4-BE49-F238E27FC236}">
                <a16:creationId xmlns:a16="http://schemas.microsoft.com/office/drawing/2014/main" id="{D7EA47E3-E2A3-2155-C902-4D78BC6D22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29486" y="2598815"/>
            <a:ext cx="2479923" cy="704850"/>
          </a:xfrm>
          <a:prstGeom prst="rect">
            <a:avLst/>
          </a:prstGeom>
        </p:spPr>
      </p:pic>
      <p:pic>
        <p:nvPicPr>
          <p:cNvPr id="31" name="Image 9" descr="preencoded.png">
            <a:extLst>
              <a:ext uri="{FF2B5EF4-FFF2-40B4-BE49-F238E27FC236}">
                <a16:creationId xmlns:a16="http://schemas.microsoft.com/office/drawing/2014/main" id="{2633C2F5-7916-CB60-2E09-5A2D29374F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2361" y="2798840"/>
            <a:ext cx="171450" cy="30480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04967774-AB6E-CC59-45CB-4B65AA2CE36A}"/>
              </a:ext>
            </a:extLst>
          </p:cNvPr>
          <p:cNvSpPr/>
          <p:nvPr/>
        </p:nvSpPr>
        <p:spPr>
          <a:xfrm>
            <a:off x="2404738" y="2741690"/>
            <a:ext cx="20329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Datos del Usuario</a:t>
            </a:r>
            <a:endParaRPr lang="es-CL" sz="1120" noProof="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0A8D5C81-E861-B41A-6CF5-24FD7667C9ED}"/>
              </a:ext>
            </a:extLst>
          </p:cNvPr>
          <p:cNvSpPr/>
          <p:nvPr/>
        </p:nvSpPr>
        <p:spPr>
          <a:xfrm>
            <a:off x="2404738" y="2970290"/>
            <a:ext cx="20329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Edad, peso, condición física</a:t>
            </a:r>
            <a:endParaRPr lang="es-CL" sz="980" noProof="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84FB7CB-5FEF-EBA2-DBA3-3C6C3F2E7E73}"/>
              </a:ext>
            </a:extLst>
          </p:cNvPr>
          <p:cNvSpPr/>
          <p:nvPr/>
        </p:nvSpPr>
        <p:spPr>
          <a:xfrm>
            <a:off x="5186336" y="2741690"/>
            <a:ext cx="20850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IA Gemma3:4B</a:t>
            </a:r>
            <a:endParaRPr lang="es-CL" sz="1120" noProof="0" dirty="0"/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3A2752BC-E90B-B5D5-461D-83D4F9E5CED4}"/>
              </a:ext>
            </a:extLst>
          </p:cNvPr>
          <p:cNvSpPr/>
          <p:nvPr/>
        </p:nvSpPr>
        <p:spPr>
          <a:xfrm>
            <a:off x="5186336" y="2970290"/>
            <a:ext cx="20850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Procesamiento y generación</a:t>
            </a:r>
            <a:endParaRPr lang="es-CL" sz="980" noProof="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942F8BF3-D984-7C88-7231-C170CA4DB1FA}"/>
              </a:ext>
            </a:extLst>
          </p:cNvPr>
          <p:cNvSpPr/>
          <p:nvPr/>
        </p:nvSpPr>
        <p:spPr>
          <a:xfrm>
            <a:off x="7958111" y="2741690"/>
            <a:ext cx="20992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Personalizado</a:t>
            </a:r>
            <a:endParaRPr lang="es-CL" sz="1120" noProof="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44FCB029-704A-C6C5-CE07-A9D077AAF70B}"/>
              </a:ext>
            </a:extLst>
          </p:cNvPr>
          <p:cNvSpPr/>
          <p:nvPr/>
        </p:nvSpPr>
        <p:spPr>
          <a:xfrm>
            <a:off x="7958111" y="2970290"/>
            <a:ext cx="20992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Adaptado a nivel del usuario</a:t>
            </a:r>
            <a:endParaRPr lang="es-CL" sz="980" noProof="0" dirty="0"/>
          </a:p>
        </p:txBody>
      </p:sp>
      <p:pic>
        <p:nvPicPr>
          <p:cNvPr id="59" name="Image 10" descr="preencoded.png">
            <a:extLst>
              <a:ext uri="{FF2B5EF4-FFF2-40B4-BE49-F238E27FC236}">
                <a16:creationId xmlns:a16="http://schemas.microsoft.com/office/drawing/2014/main" id="{488216AD-3B14-E93B-3046-4A8457E83F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2355" y="3457893"/>
            <a:ext cx="2267539" cy="1247775"/>
          </a:xfrm>
          <a:prstGeom prst="rect">
            <a:avLst/>
          </a:prstGeom>
        </p:spPr>
      </p:pic>
      <p:pic>
        <p:nvPicPr>
          <p:cNvPr id="60" name="Image 11" descr="preencoded.png">
            <a:extLst>
              <a:ext uri="{FF2B5EF4-FFF2-40B4-BE49-F238E27FC236}">
                <a16:creationId xmlns:a16="http://schemas.microsoft.com/office/drawing/2014/main" id="{6240C785-B48B-086C-7BC4-90879FBB09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145" y="3638868"/>
            <a:ext cx="571500" cy="571500"/>
          </a:xfrm>
          <a:prstGeom prst="rect">
            <a:avLst/>
          </a:prstGeom>
        </p:spPr>
      </p:pic>
      <p:pic>
        <p:nvPicPr>
          <p:cNvPr id="61" name="Image 12" descr="preencoded.png">
            <a:extLst>
              <a:ext uri="{FF2B5EF4-FFF2-40B4-BE49-F238E27FC236}">
                <a16:creationId xmlns:a16="http://schemas.microsoft.com/office/drawing/2014/main" id="{8D278FDE-BAC4-A320-3306-8C93ADCB5A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71170" y="3772218"/>
            <a:ext cx="171450" cy="304800"/>
          </a:xfrm>
          <a:prstGeom prst="rect">
            <a:avLst/>
          </a:prstGeom>
        </p:spPr>
      </p:pic>
      <p:pic>
        <p:nvPicPr>
          <p:cNvPr id="62" name="Image 15" descr="preencoded.png">
            <a:extLst>
              <a:ext uri="{FF2B5EF4-FFF2-40B4-BE49-F238E27FC236}">
                <a16:creationId xmlns:a16="http://schemas.microsoft.com/office/drawing/2014/main" id="{0CE7FF0E-810C-D687-E89F-3AB95B2990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56185" y="3457893"/>
            <a:ext cx="2267539" cy="1247775"/>
          </a:xfrm>
          <a:prstGeom prst="rect">
            <a:avLst/>
          </a:prstGeom>
        </p:spPr>
      </p:pic>
      <p:pic>
        <p:nvPicPr>
          <p:cNvPr id="63" name="Image 16" descr="preencoded.png">
            <a:extLst>
              <a:ext uri="{FF2B5EF4-FFF2-40B4-BE49-F238E27FC236}">
                <a16:creationId xmlns:a16="http://schemas.microsoft.com/office/drawing/2014/main" id="{978B1FAA-98C3-4567-5100-7E840BC1CA4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4975" y="3638868"/>
            <a:ext cx="571500" cy="571500"/>
          </a:xfrm>
          <a:prstGeom prst="rect">
            <a:avLst/>
          </a:prstGeom>
        </p:spPr>
      </p:pic>
      <p:pic>
        <p:nvPicPr>
          <p:cNvPr id="65" name="Image 20" descr="preencoded.png">
            <a:extLst>
              <a:ext uri="{FF2B5EF4-FFF2-40B4-BE49-F238E27FC236}">
                <a16:creationId xmlns:a16="http://schemas.microsoft.com/office/drawing/2014/main" id="{984EB8FA-5C21-F847-19A5-4FF86D840A4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0014" y="3445649"/>
            <a:ext cx="2267539" cy="1247775"/>
          </a:xfrm>
          <a:prstGeom prst="rect">
            <a:avLst/>
          </a:prstGeom>
        </p:spPr>
      </p:pic>
      <p:pic>
        <p:nvPicPr>
          <p:cNvPr id="66" name="Image 21" descr="preencoded.png">
            <a:extLst>
              <a:ext uri="{FF2B5EF4-FFF2-40B4-BE49-F238E27FC236}">
                <a16:creationId xmlns:a16="http://schemas.microsoft.com/office/drawing/2014/main" id="{410AB785-BCC2-B50B-796E-952CA4C6323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00344" y="3626624"/>
            <a:ext cx="571500" cy="571500"/>
          </a:xfrm>
          <a:prstGeom prst="rect">
            <a:avLst/>
          </a:prstGeom>
        </p:spPr>
      </p:pic>
      <p:pic>
        <p:nvPicPr>
          <p:cNvPr id="67" name="Image 22" descr="preencoded.png">
            <a:extLst>
              <a:ext uri="{FF2B5EF4-FFF2-40B4-BE49-F238E27FC236}">
                <a16:creationId xmlns:a16="http://schemas.microsoft.com/office/drawing/2014/main" id="{4B9E8DBC-B4E6-E4C0-9E24-95127DB0A8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1794" y="3759974"/>
            <a:ext cx="228600" cy="304800"/>
          </a:xfrm>
          <a:prstGeom prst="rect">
            <a:avLst/>
          </a:prstGeom>
        </p:spPr>
      </p:pic>
      <p:sp>
        <p:nvSpPr>
          <p:cNvPr id="68" name="Text 8">
            <a:extLst>
              <a:ext uri="{FF2B5EF4-FFF2-40B4-BE49-F238E27FC236}">
                <a16:creationId xmlns:a16="http://schemas.microsoft.com/office/drawing/2014/main" id="{A11C23BD-3360-9CD9-06FC-C0FC183F1F14}"/>
              </a:ext>
            </a:extLst>
          </p:cNvPr>
          <p:cNvSpPr/>
          <p:nvPr/>
        </p:nvSpPr>
        <p:spPr>
          <a:xfrm>
            <a:off x="2332355" y="4362768"/>
            <a:ext cx="22675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Calentamiento</a:t>
            </a:r>
            <a:endParaRPr lang="es-CL" sz="1380" noProof="0" dirty="0"/>
          </a:p>
        </p:txBody>
      </p:sp>
      <p:sp>
        <p:nvSpPr>
          <p:cNvPr id="69" name="Text 11">
            <a:extLst>
              <a:ext uri="{FF2B5EF4-FFF2-40B4-BE49-F238E27FC236}">
                <a16:creationId xmlns:a16="http://schemas.microsoft.com/office/drawing/2014/main" id="{5350E626-B6E1-345D-9987-61335F314D83}"/>
              </a:ext>
            </a:extLst>
          </p:cNvPr>
          <p:cNvSpPr/>
          <p:nvPr/>
        </p:nvSpPr>
        <p:spPr>
          <a:xfrm>
            <a:off x="4856185" y="4362768"/>
            <a:ext cx="22675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Series Principales</a:t>
            </a:r>
            <a:endParaRPr lang="es-CL" sz="1380" noProof="0" dirty="0"/>
          </a:p>
        </p:txBody>
      </p:sp>
      <p:sp>
        <p:nvSpPr>
          <p:cNvPr id="70" name="Text 14">
            <a:extLst>
              <a:ext uri="{FF2B5EF4-FFF2-40B4-BE49-F238E27FC236}">
                <a16:creationId xmlns:a16="http://schemas.microsoft.com/office/drawing/2014/main" id="{E1381A88-C602-3C7D-BF50-B21C2A28CFFE}"/>
              </a:ext>
            </a:extLst>
          </p:cNvPr>
          <p:cNvSpPr/>
          <p:nvPr/>
        </p:nvSpPr>
        <p:spPr>
          <a:xfrm>
            <a:off x="7380014" y="4350524"/>
            <a:ext cx="22294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Enfriamiento</a:t>
            </a:r>
            <a:endParaRPr lang="es-CL" sz="1380" noProof="0" dirty="0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2056EEA9-D657-6691-D072-A21EE169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2" r="4640"/>
          <a:stretch>
            <a:fillRect/>
          </a:stretch>
        </p:blipFill>
        <p:spPr>
          <a:xfrm>
            <a:off x="5805453" y="3695024"/>
            <a:ext cx="350544" cy="394363"/>
          </a:xfrm>
          <a:prstGeom prst="rect">
            <a:avLst/>
          </a:prstGeom>
        </p:spPr>
      </p:pic>
      <p:pic>
        <p:nvPicPr>
          <p:cNvPr id="75" name="Image 10" descr="preencoded.png">
            <a:extLst>
              <a:ext uri="{FF2B5EF4-FFF2-40B4-BE49-F238E27FC236}">
                <a16:creationId xmlns:a16="http://schemas.microsoft.com/office/drawing/2014/main" id="{585134CF-1DC9-2B6A-9BCF-54923734119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14691" y="5403673"/>
            <a:ext cx="2267539" cy="1247775"/>
          </a:xfrm>
          <a:prstGeom prst="rect">
            <a:avLst/>
          </a:prstGeom>
        </p:spPr>
      </p:pic>
      <p:pic>
        <p:nvPicPr>
          <p:cNvPr id="76" name="Image 15" descr="preencoded.png">
            <a:extLst>
              <a:ext uri="{FF2B5EF4-FFF2-40B4-BE49-F238E27FC236}">
                <a16:creationId xmlns:a16="http://schemas.microsoft.com/office/drawing/2014/main" id="{CACA6FDC-7459-0F55-EB9A-170965DB41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38521" y="5403673"/>
            <a:ext cx="2267539" cy="1247775"/>
          </a:xfrm>
          <a:prstGeom prst="rect">
            <a:avLst/>
          </a:prstGeom>
        </p:spPr>
      </p:pic>
      <p:pic>
        <p:nvPicPr>
          <p:cNvPr id="77" name="Image 20" descr="preencoded.png">
            <a:extLst>
              <a:ext uri="{FF2B5EF4-FFF2-40B4-BE49-F238E27FC236}">
                <a16:creationId xmlns:a16="http://schemas.microsoft.com/office/drawing/2014/main" id="{CBF267FC-6556-083E-11D2-2AED0EAB9F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2350" y="5391429"/>
            <a:ext cx="2267539" cy="1247775"/>
          </a:xfrm>
          <a:prstGeom prst="rect">
            <a:avLst/>
          </a:prstGeom>
        </p:spPr>
      </p:pic>
      <p:pic>
        <p:nvPicPr>
          <p:cNvPr id="87" name="Image 3" descr="preencoded.png">
            <a:extLst>
              <a:ext uri="{FF2B5EF4-FFF2-40B4-BE49-F238E27FC236}">
                <a16:creationId xmlns:a16="http://schemas.microsoft.com/office/drawing/2014/main" id="{AD5A9D58-651E-3653-8A17-E358BAD41E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93412" y="5484298"/>
            <a:ext cx="571500" cy="571500"/>
          </a:xfrm>
          <a:prstGeom prst="rect">
            <a:avLst/>
          </a:prstGeom>
        </p:spPr>
      </p:pic>
      <p:pic>
        <p:nvPicPr>
          <p:cNvPr id="88" name="Image 4" descr="preencoded.png">
            <a:extLst>
              <a:ext uri="{FF2B5EF4-FFF2-40B4-BE49-F238E27FC236}">
                <a16:creationId xmlns:a16="http://schemas.microsoft.com/office/drawing/2014/main" id="{31F24218-D79C-1042-B0B8-302C389E653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98187" y="5598598"/>
            <a:ext cx="361950" cy="342900"/>
          </a:xfrm>
          <a:prstGeom prst="rect">
            <a:avLst/>
          </a:prstGeom>
        </p:spPr>
      </p:pic>
      <p:sp>
        <p:nvSpPr>
          <p:cNvPr id="89" name="Text 1">
            <a:extLst>
              <a:ext uri="{FF2B5EF4-FFF2-40B4-BE49-F238E27FC236}">
                <a16:creationId xmlns:a16="http://schemas.microsoft.com/office/drawing/2014/main" id="{D2CC5218-40E5-C35E-E82D-252668BE1238}"/>
              </a:ext>
            </a:extLst>
          </p:cNvPr>
          <p:cNvSpPr/>
          <p:nvPr/>
        </p:nvSpPr>
        <p:spPr>
          <a:xfrm>
            <a:off x="2307787" y="6198673"/>
            <a:ext cx="2267539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Almacenamiento de Planes</a:t>
            </a:r>
            <a:endParaRPr lang="es-CL" sz="1380" noProof="0" dirty="0"/>
          </a:p>
        </p:txBody>
      </p:sp>
      <p:sp>
        <p:nvSpPr>
          <p:cNvPr id="90" name="Text 0">
            <a:extLst>
              <a:ext uri="{FF2B5EF4-FFF2-40B4-BE49-F238E27FC236}">
                <a16:creationId xmlns:a16="http://schemas.microsoft.com/office/drawing/2014/main" id="{457161E5-01D1-FB02-27E6-ADFBCD14BBBC}"/>
              </a:ext>
            </a:extLst>
          </p:cNvPr>
          <p:cNvSpPr/>
          <p:nvPr/>
        </p:nvSpPr>
        <p:spPr>
          <a:xfrm>
            <a:off x="1730967" y="4896129"/>
            <a:ext cx="833510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s-CL" sz="2426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 diferenciadoras</a:t>
            </a:r>
            <a:endParaRPr lang="es-CL" sz="2426" noProof="0" dirty="0"/>
          </a:p>
        </p:txBody>
      </p:sp>
      <p:pic>
        <p:nvPicPr>
          <p:cNvPr id="91" name="Image 9" descr="preencoded.png">
            <a:extLst>
              <a:ext uri="{FF2B5EF4-FFF2-40B4-BE49-F238E27FC236}">
                <a16:creationId xmlns:a16="http://schemas.microsoft.com/office/drawing/2014/main" id="{526E7840-28DE-8825-7EAC-4751ABFB2BC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22308" y="5470033"/>
            <a:ext cx="571500" cy="571500"/>
          </a:xfrm>
          <a:prstGeom prst="rect">
            <a:avLst/>
          </a:prstGeom>
        </p:spPr>
      </p:pic>
      <p:pic>
        <p:nvPicPr>
          <p:cNvPr id="92" name="Image 10" descr="preencoded.png">
            <a:extLst>
              <a:ext uri="{FF2B5EF4-FFF2-40B4-BE49-F238E27FC236}">
                <a16:creationId xmlns:a16="http://schemas.microsoft.com/office/drawing/2014/main" id="{374B66E5-3CA6-8D48-B6ED-5DDF14D84E2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98521" y="5584333"/>
            <a:ext cx="219075" cy="342900"/>
          </a:xfrm>
          <a:prstGeom prst="rect">
            <a:avLst/>
          </a:prstGeom>
        </p:spPr>
      </p:pic>
      <p:sp>
        <p:nvSpPr>
          <p:cNvPr id="93" name="Text 5">
            <a:extLst>
              <a:ext uri="{FF2B5EF4-FFF2-40B4-BE49-F238E27FC236}">
                <a16:creationId xmlns:a16="http://schemas.microsoft.com/office/drawing/2014/main" id="{9E214681-3DAA-ADB2-987A-1077749F5238}"/>
              </a:ext>
            </a:extLst>
          </p:cNvPr>
          <p:cNvSpPr/>
          <p:nvPr/>
        </p:nvSpPr>
        <p:spPr>
          <a:xfrm>
            <a:off x="4838519" y="6184408"/>
            <a:ext cx="2263961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Registro de Métricas</a:t>
            </a:r>
            <a:endParaRPr lang="en-US" sz="1380" dirty="0"/>
          </a:p>
        </p:txBody>
      </p:sp>
      <p:pic>
        <p:nvPicPr>
          <p:cNvPr id="94" name="Image 15" descr="preencoded.png">
            <a:extLst>
              <a:ext uri="{FF2B5EF4-FFF2-40B4-BE49-F238E27FC236}">
                <a16:creationId xmlns:a16="http://schemas.microsoft.com/office/drawing/2014/main" id="{FB371060-7002-0787-7AB2-F7398B88278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87595" y="5470033"/>
            <a:ext cx="571500" cy="571500"/>
          </a:xfrm>
          <a:prstGeom prst="rect">
            <a:avLst/>
          </a:prstGeom>
        </p:spPr>
      </p:pic>
      <p:pic>
        <p:nvPicPr>
          <p:cNvPr id="95" name="Image 16" descr="preencoded.png">
            <a:extLst>
              <a:ext uri="{FF2B5EF4-FFF2-40B4-BE49-F238E27FC236}">
                <a16:creationId xmlns:a16="http://schemas.microsoft.com/office/drawing/2014/main" id="{9ABD6140-6D8A-98AB-883D-1015DC52EAF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30470" y="5584333"/>
            <a:ext cx="285750" cy="342900"/>
          </a:xfrm>
          <a:prstGeom prst="rect">
            <a:avLst/>
          </a:prstGeom>
        </p:spPr>
      </p:pic>
      <p:sp>
        <p:nvSpPr>
          <p:cNvPr id="96" name="Text 10">
            <a:extLst>
              <a:ext uri="{FF2B5EF4-FFF2-40B4-BE49-F238E27FC236}">
                <a16:creationId xmlns:a16="http://schemas.microsoft.com/office/drawing/2014/main" id="{E884E07E-2B8B-6632-D363-89219FB0880C}"/>
              </a:ext>
            </a:extLst>
          </p:cNvPr>
          <p:cNvSpPr/>
          <p:nvPr/>
        </p:nvSpPr>
        <p:spPr>
          <a:xfrm>
            <a:off x="7357740" y="6184408"/>
            <a:ext cx="2267540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Visualización del Progreso</a:t>
            </a:r>
            <a:endParaRPr lang="en-US" sz="1380" dirty="0"/>
          </a:p>
        </p:txBody>
      </p:sp>
    </p:spTree>
    <p:extLst>
      <p:ext uri="{BB962C8B-B14F-4D97-AF65-F5344CB8AC3E}">
        <p14:creationId xmlns:p14="http://schemas.microsoft.com/office/powerpoint/2010/main" val="4102242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124</TotalTime>
  <Words>237</Words>
  <Application>Microsoft Office PowerPoint</Application>
  <PresentationFormat>Panorámica</PresentationFormat>
  <Paragraphs>45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ui-sans-serif</vt:lpstr>
      <vt:lpstr>Celestial</vt:lpstr>
      <vt:lpstr>Primera presentación CAPSTONE </vt:lpstr>
      <vt:lpstr>¿Alguno de ustedes realiza algún deporte?</vt:lpstr>
      <vt:lpstr>Concepto Smart-Coach</vt:lpstr>
      <vt:lpstr>Smart - swim</vt:lpstr>
      <vt:lpstr>Smart - swim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Patricio Lagos</dc:creator>
  <cp:lastModifiedBy>JORGE . MERINO MERINO</cp:lastModifiedBy>
  <cp:revision>2</cp:revision>
  <dcterms:created xsi:type="dcterms:W3CDTF">2025-09-15T00:50:22Z</dcterms:created>
  <dcterms:modified xsi:type="dcterms:W3CDTF">2025-09-15T03:09:34Z</dcterms:modified>
</cp:coreProperties>
</file>